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511B3-E79A-445D-9512-12FD12CB2EBA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8688-AA02-435D-B701-F1655AD20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67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511B3-E79A-445D-9512-12FD12CB2EBA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8688-AA02-435D-B701-F1655AD20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36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511B3-E79A-445D-9512-12FD12CB2EBA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8688-AA02-435D-B701-F1655AD20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3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511B3-E79A-445D-9512-12FD12CB2EBA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8688-AA02-435D-B701-F1655AD20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13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511B3-E79A-445D-9512-12FD12CB2EBA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8688-AA02-435D-B701-F1655AD20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4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511B3-E79A-445D-9512-12FD12CB2EBA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8688-AA02-435D-B701-F1655AD20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20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511B3-E79A-445D-9512-12FD12CB2EBA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8688-AA02-435D-B701-F1655AD20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897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511B3-E79A-445D-9512-12FD12CB2EBA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8688-AA02-435D-B701-F1655AD20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86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511B3-E79A-445D-9512-12FD12CB2EBA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8688-AA02-435D-B701-F1655AD20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473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511B3-E79A-445D-9512-12FD12CB2EBA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8688-AA02-435D-B701-F1655AD20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12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511B3-E79A-445D-9512-12FD12CB2EBA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B8688-AA02-435D-B701-F1655AD20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67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511B3-E79A-445D-9512-12FD12CB2EBA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B8688-AA02-435D-B701-F1655AD20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77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Recovery and Healing:</a:t>
            </a:r>
            <a:br>
              <a:rPr lang="en-US" dirty="0" smtClean="0"/>
            </a:br>
            <a:r>
              <a:rPr lang="en-US" dirty="0" smtClean="0"/>
              <a:t>Perspectives from those who have Struggled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946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1828800" lvl="4" indent="0">
              <a:buNone/>
            </a:pPr>
            <a:r>
              <a:rPr lang="en-US" sz="6000" dirty="0" smtClean="0"/>
              <a:t>Who  AM I?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286202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sz="6000" dirty="0" smtClean="0"/>
              <a:t>T.G.I.F</a:t>
            </a:r>
            <a:endParaRPr lang="en-US" sz="6000" dirty="0"/>
          </a:p>
          <a:p>
            <a:pPr marL="0" indent="0">
              <a:buNone/>
            </a:pPr>
            <a:endParaRPr lang="en-US" dirty="0" smtClean="0"/>
          </a:p>
          <a:p>
            <a:pPr marL="3657600" lvl="8" indent="0">
              <a:buNone/>
            </a:pPr>
            <a:endParaRPr lang="en-US" sz="6000" dirty="0"/>
          </a:p>
          <a:p>
            <a:pPr marL="3657600" lvl="8" indent="0">
              <a:buNone/>
            </a:pPr>
            <a:endParaRPr lang="en-US" sz="6000" dirty="0" smtClean="0"/>
          </a:p>
        </p:txBody>
      </p:sp>
    </p:spTree>
    <p:extLst>
      <p:ext uri="{BB962C8B-B14F-4D97-AF65-F5344CB8AC3E}">
        <p14:creationId xmlns:p14="http://schemas.microsoft.com/office/powerpoint/2010/main" val="1103495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524000"/>
            <a:ext cx="6934200" cy="5191125"/>
          </a:xfrm>
        </p:spPr>
      </p:pic>
    </p:spTree>
    <p:extLst>
      <p:ext uri="{BB962C8B-B14F-4D97-AF65-F5344CB8AC3E}">
        <p14:creationId xmlns:p14="http://schemas.microsoft.com/office/powerpoint/2010/main" val="4030149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V.H.S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/>
              <a:t>	</a:t>
            </a: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/>
              <a:t>			</a:t>
            </a:r>
            <a:endParaRPr lang="en-US" sz="5400" dirty="0"/>
          </a:p>
          <a:p>
            <a:pPr algn="ctr"/>
            <a:endParaRPr lang="en-US" sz="5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362200"/>
            <a:ext cx="7938358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013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INTERNET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441281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Mortal Sin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 sin whose object is grave matter and which also committed with full knowledge and deliberate consent”-Catechism of the Catholic Church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9661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Tony Litster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296" y="1279502"/>
            <a:ext cx="6406704" cy="4171272"/>
          </a:xfrm>
        </p:spPr>
      </p:pic>
    </p:spTree>
    <p:extLst>
      <p:ext uri="{BB962C8B-B14F-4D97-AF65-F5344CB8AC3E}">
        <p14:creationId xmlns:p14="http://schemas.microsoft.com/office/powerpoint/2010/main" val="3120264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Porn Really is?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25"/>
          <a:stretch/>
        </p:blipFill>
        <p:spPr>
          <a:xfrm>
            <a:off x="990601" y="914400"/>
            <a:ext cx="7315200" cy="5237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049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45</Words>
  <Application>Microsoft Office PowerPoint</Application>
  <PresentationFormat>On-screen Show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Recovery and Healing: Perspectives from those who have Struggled</vt:lpstr>
      <vt:lpstr>PowerPoint Presentation</vt:lpstr>
      <vt:lpstr>PowerPoint Presentation</vt:lpstr>
      <vt:lpstr>PowerPoint Presentation</vt:lpstr>
      <vt:lpstr>V.H.S</vt:lpstr>
      <vt:lpstr>THE INTERNET</vt:lpstr>
      <vt:lpstr>Mortal Sin </vt:lpstr>
      <vt:lpstr>Tony Litster</vt:lpstr>
      <vt:lpstr>What Porn Really is?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Recovery and Healing: Perspectives from those who have Struggled</dc:title>
  <dc:creator>Owner</dc:creator>
  <cp:lastModifiedBy>Owner</cp:lastModifiedBy>
  <cp:revision>6</cp:revision>
  <dcterms:created xsi:type="dcterms:W3CDTF">2016-10-17T00:54:23Z</dcterms:created>
  <dcterms:modified xsi:type="dcterms:W3CDTF">2016-10-17T15:21:20Z</dcterms:modified>
</cp:coreProperties>
</file>